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64" r:id="rId2"/>
    <p:sldId id="257" r:id="rId3"/>
    <p:sldId id="256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0"/>
    <p:restoredTop sz="94714"/>
  </p:normalViewPr>
  <p:slideViewPr>
    <p:cSldViewPr snapToGrid="0" snapToObjects="1">
      <p:cViewPr varScale="1">
        <p:scale>
          <a:sx n="118" d="100"/>
          <a:sy n="118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87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7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2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3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2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7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9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0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3/16/18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1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7DE6118-2437-4B30-8E3C-4D2BE6020583}" type="datetimeFigureOut">
              <a:rPr lang="en-US" smtClean="0"/>
              <a:pPr/>
              <a:t>3/16/18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5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2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8314-4B04-E945-84EF-81DE139E03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cryptocurrency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073CF-F47A-FE47-9C95-D6D92428F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Volatility As a Function Of Market Dynamics</a:t>
            </a:r>
          </a:p>
        </p:txBody>
      </p:sp>
    </p:spTree>
    <p:extLst>
      <p:ext uri="{BB962C8B-B14F-4D97-AF65-F5344CB8AC3E}">
        <p14:creationId xmlns:p14="http://schemas.microsoft.com/office/powerpoint/2010/main" val="307556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5FB5-D65E-3E41-9670-62CDD50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year stock history of apple and </a:t>
            </a:r>
            <a:r>
              <a:rPr lang="en-US" dirty="0" err="1"/>
              <a:t>microsoft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5F68A-010D-9F47-A12D-9CAE6827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47" y="2555883"/>
            <a:ext cx="5796681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B4D75-C354-4040-83DA-003CD8DD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55883"/>
            <a:ext cx="5813375" cy="31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6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69860-18C5-7D40-A2F0-3D4BFE68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04" y="757327"/>
            <a:ext cx="4297680" cy="2962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86DE79-C9C1-5540-94CF-849E0A30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783912"/>
            <a:ext cx="4297680" cy="2909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84D24-C86E-A147-A4D7-2D8CA000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Acceleration analysis of apple and Microsoft stock history</a:t>
            </a:r>
          </a:p>
        </p:txBody>
      </p:sp>
    </p:spTree>
    <p:extLst>
      <p:ext uri="{BB962C8B-B14F-4D97-AF65-F5344CB8AC3E}">
        <p14:creationId xmlns:p14="http://schemas.microsoft.com/office/powerpoint/2010/main" val="336979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C733DC-6E9A-FE45-B3D1-FC9DCF81F1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51" y="804334"/>
            <a:ext cx="9518497" cy="52493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196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C1BF-295A-2F40-8E18-13ECC718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date frequency analysis for volatility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0683B-DD4D-BB4E-90C3-5F52BA89E6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0" y="2387227"/>
            <a:ext cx="54102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D2122-3467-1A48-8EAF-EB99E104A4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34" y="2387227"/>
            <a:ext cx="5321300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839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C7F2-9E9E-874E-ABF5-43AC3398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Cryptocurrency?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AA27-7E7D-DE47-829E-23CF0FCE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Cryptocurrencies are cryptographically created digital tokens that can be used as a medium of exchange and a store of value without the need of physical tender.</a:t>
            </a:r>
          </a:p>
        </p:txBody>
      </p:sp>
    </p:spTree>
    <p:extLst>
      <p:ext uri="{BB962C8B-B14F-4D97-AF65-F5344CB8AC3E}">
        <p14:creationId xmlns:p14="http://schemas.microsoft.com/office/powerpoint/2010/main" val="393482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8314-4B04-E945-84EF-81DE139E03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cryptocurrency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073CF-F47A-FE47-9C95-D6D92428F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Volatility As a Function Of Market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AC703-BC3C-8047-84C8-FBA35B4F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0CFF-4229-844E-BEB1-2E388C35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Price analysis of Bitcoin over 5 years. We selected Bitcoin as they are the crypto market leader.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97CB43-3032-514F-BAA5-21E4A5AED6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2490" y="2638425"/>
            <a:ext cx="5747020" cy="310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56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3759DD-698F-4D3A-AF4C-5E44527D30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37F3D-CB0C-E144-BE4C-6C3B75C8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61" y="1120303"/>
            <a:ext cx="3430863" cy="223641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96A90-675A-6042-98A5-4D65596143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07" y="1104106"/>
            <a:ext cx="3429000" cy="226881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D7CA9-6796-0943-B779-16596F03FC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90" y="1110771"/>
            <a:ext cx="3408850" cy="225547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7580E-0848-6F40-9409-2091F983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Price change (velocity) analysis</a:t>
            </a:r>
          </a:p>
        </p:txBody>
      </p:sp>
    </p:spTree>
    <p:extLst>
      <p:ext uri="{BB962C8B-B14F-4D97-AF65-F5344CB8AC3E}">
        <p14:creationId xmlns:p14="http://schemas.microsoft.com/office/powerpoint/2010/main" val="390238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0528-383D-DC48-91AD-79A69516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price changes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946B4D-16D0-1447-8939-F5E650FEE4A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74" y="2524125"/>
            <a:ext cx="6156096" cy="3805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52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3759DD-698F-4D3A-AF4C-5E44527D30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296E1-2F03-B343-A600-AACF7317AC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07" y="1120911"/>
            <a:ext cx="3429000" cy="22352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3D364-1E35-8144-B092-F2C68C0795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90" y="1110771"/>
            <a:ext cx="3408850" cy="225547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DA553-001F-AF4F-96F7-BDEDA723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Velocity analysis identifying peaks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4E3B3C-861E-E34D-BC09-5FFBE03021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0" y="1110771"/>
            <a:ext cx="3910074" cy="222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BA6D4EE-81EC-FD42-AAA7-80CC50C0F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6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0F974576-6F9E-4B11-8273-A9F0AE188A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7032" y="640555"/>
            <a:ext cx="9498768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CC3EF-DDFD-4B14-B98F-B6E7328109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0700" y="806112"/>
            <a:ext cx="9171432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9217E-171D-CB4A-BD79-16BF60E0BC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610" y="1412696"/>
            <a:ext cx="2632773" cy="17419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FBF76E-0E2F-BC44-AB3D-C9C3F1B670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22" y="1425599"/>
            <a:ext cx="2632777" cy="1716180"/>
          </a:xfrm>
          <a:prstGeom prst="rect">
            <a:avLst/>
          </a:prstGeom>
          <a:noFill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645EC-E375-D54C-A84F-63E6D30A99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15" y="1412695"/>
            <a:ext cx="2632777" cy="17419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531FC-A300-2B4A-8831-4225BC4E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Identifying peaks (filtered)</a:t>
            </a:r>
          </a:p>
        </p:txBody>
      </p:sp>
    </p:spTree>
    <p:extLst>
      <p:ext uri="{BB962C8B-B14F-4D97-AF65-F5344CB8AC3E}">
        <p14:creationId xmlns:p14="http://schemas.microsoft.com/office/powerpoint/2010/main" val="228403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3">
            <a:extLst>
              <a:ext uri="{FF2B5EF4-FFF2-40B4-BE49-F238E27FC236}">
                <a16:creationId xmlns:a16="http://schemas.microsoft.com/office/drawing/2014/main" id="{B8D39262-9511-4F20-8344-1B9DA68877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4F924495-5138-4BB6-B18C-C83EC04341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428AFF86-4DDC-4A60-AC4C-48C6DAE568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68445-2CAE-B941-94B1-769116C844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1" y="1092778"/>
            <a:ext cx="2090609" cy="1317233"/>
          </a:xfrm>
          <a:prstGeom prst="rect">
            <a:avLst/>
          </a:prstGeom>
          <a:noFill/>
        </p:spPr>
      </p:pic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612B4158-3143-2440-AA15-933F939B333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69" y="2874988"/>
            <a:ext cx="4402337" cy="27282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15802-9D8D-BE49-8C1C-F4F4140809D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77" y="1076966"/>
            <a:ext cx="2161366" cy="136181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2BADE-55AF-034D-90A3-F038C183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43" y="257120"/>
            <a:ext cx="4879901" cy="1188720"/>
          </a:xfrm>
        </p:spPr>
        <p:txBody>
          <a:bodyPr>
            <a:normAutofit/>
          </a:bodyPr>
          <a:lstStyle/>
          <a:p>
            <a:r>
              <a:rPr lang="en-US" sz="2600" dirty="0"/>
              <a:t>Important dates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DE2553-8D01-4B9C-A1BC-EB5E3EC35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8046" y="1860616"/>
            <a:ext cx="5314876" cy="4281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3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Important Dates for BTC: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2013-11-13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2013-11-28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2013-12-25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2014-02-02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2014-02-20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2014-03-19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2014-05-18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2016-05-28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2016-07-24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2016-12-15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2017-01-17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2017-03-09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2017-03-24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2017-04-05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2017-05-02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2017-05-17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2017-06-16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2017-06-28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2017-08-03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2017-09-05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2017-11-01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2017-11-28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2018-01-09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2018-01-21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2018-02-08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Important Dates for ETH: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2017-03-06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2017-04-20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2017-05-23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2017-06-25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2017-07-31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2017-09-02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2017-09-20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2017-10-14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2017-11-13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2017-12-04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2018-01-21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2018-02-08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1200" dirty="0">
              <a:solidFill>
                <a:srgbClr val="000000"/>
              </a:solidFill>
              <a:latin typeface="+mj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Important Dates for LTC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2013-11-19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2013-12-04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2013-12-25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2017-04-26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2017-05-17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2017-06-07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2017-07-10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2017-07-31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2017-08-18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2017-09-05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2017-12-04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2017-12-19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2018-01-12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2018-02-05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426802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{D33CA173-BAAD-1246-B058-5FBD8AA384F0}tf10001120</Template>
  <TotalTime>60</TotalTime>
  <Words>182</Words>
  <Application>Microsoft Macintosh PowerPoint</Application>
  <PresentationFormat>Widescreen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Gill Sans MT</vt:lpstr>
      <vt:lpstr>Parcel</vt:lpstr>
      <vt:lpstr>cryptocurrency</vt:lpstr>
      <vt:lpstr>What is a Cryptocurrency?</vt:lpstr>
      <vt:lpstr>cryptocurrency</vt:lpstr>
      <vt:lpstr>Price analysis of Bitcoin over 5 years. We selected Bitcoin as they are the crypto market leader.</vt:lpstr>
      <vt:lpstr>Price change (velocity) analysis</vt:lpstr>
      <vt:lpstr>Normalized price changes</vt:lpstr>
      <vt:lpstr>Velocity analysis identifying peaks</vt:lpstr>
      <vt:lpstr>Identifying peaks (filtered)</vt:lpstr>
      <vt:lpstr>Important dates</vt:lpstr>
      <vt:lpstr>4 year stock history of apple and microsoft</vt:lpstr>
      <vt:lpstr>Acceleration analysis of apple and Microsoft stock history</vt:lpstr>
      <vt:lpstr>PowerPoint Presentation</vt:lpstr>
      <vt:lpstr>Important date frequency analysis for volatility index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dc:creator>diana seavey</dc:creator>
  <cp:lastModifiedBy>diana seavey</cp:lastModifiedBy>
  <cp:revision>9</cp:revision>
  <dcterms:created xsi:type="dcterms:W3CDTF">2018-03-17T02:23:35Z</dcterms:created>
  <dcterms:modified xsi:type="dcterms:W3CDTF">2018-03-17T03:31:28Z</dcterms:modified>
</cp:coreProperties>
</file>